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2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91" r:id="rId36"/>
    <p:sldId id="347" r:id="rId37"/>
    <p:sldId id="348" r:id="rId38"/>
    <p:sldId id="354" r:id="rId39"/>
    <p:sldId id="349" r:id="rId40"/>
    <p:sldId id="355" r:id="rId41"/>
    <p:sldId id="356" r:id="rId42"/>
    <p:sldId id="357" r:id="rId43"/>
    <p:sldId id="358" r:id="rId44"/>
    <p:sldId id="363" r:id="rId45"/>
    <p:sldId id="338" r:id="rId46"/>
    <p:sldId id="359" r:id="rId47"/>
    <p:sldId id="360" r:id="rId48"/>
    <p:sldId id="335" r:id="rId49"/>
    <p:sldId id="375" r:id="rId50"/>
    <p:sldId id="377" r:id="rId51"/>
    <p:sldId id="376" r:id="rId52"/>
    <p:sldId id="384" r:id="rId53"/>
    <p:sldId id="385" r:id="rId54"/>
    <p:sldId id="388" r:id="rId55"/>
    <p:sldId id="389" r:id="rId56"/>
    <p:sldId id="387" r:id="rId57"/>
    <p:sldId id="386" r:id="rId58"/>
    <p:sldId id="378" r:id="rId59"/>
    <p:sldId id="379" r:id="rId60"/>
    <p:sldId id="380" r:id="rId61"/>
    <p:sldId id="383" r:id="rId62"/>
    <p:sldId id="337" r:id="rId63"/>
    <p:sldId id="390" r:id="rId64"/>
    <p:sldId id="382" r:id="rId65"/>
    <p:sldId id="381" r:id="rId66"/>
    <p:sldId id="336" r:id="rId67"/>
    <p:sldId id="361" r:id="rId68"/>
    <p:sldId id="364" r:id="rId69"/>
    <p:sldId id="365" r:id="rId70"/>
    <p:sldId id="366" r:id="rId71"/>
    <p:sldId id="367" r:id="rId72"/>
    <p:sldId id="374" r:id="rId73"/>
    <p:sldId id="368" r:id="rId74"/>
    <p:sldId id="369" r:id="rId75"/>
    <p:sldId id="370" r:id="rId76"/>
    <p:sldId id="373" r:id="rId77"/>
    <p:sldId id="371" r:id="rId78"/>
    <p:sldId id="372" r:id="rId79"/>
    <p:sldId id="314" r:id="rId80"/>
    <p:sldId id="341" r:id="rId8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749"/>
    </p:cViewPr>
  </p:sorter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hyperlink" Target="mailto:javier.gomez.santos@ucm.es" TargetMode="External"/><Relationship Id="rId7" Type="http://schemas.openxmlformats.org/officeDocument/2006/relationships/image" Target="../media/image148.png"/><Relationship Id="rId2" Type="http://schemas.openxmlformats.org/officeDocument/2006/relationships/hyperlink" Target="https://www.linkedin.com/in/javier-g%C3%B3mez-santos-7b182939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#download-section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2.png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Alchemist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Alimentatech</a:t>
            </a:r>
            <a:endParaRPr lang="es-ES" sz="2400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https://repository-images.githubusercontent.com/99244384/069f0200-c4cb-11e9-8f23-90520391cf8b">
            <a:extLst>
              <a:ext uri="{FF2B5EF4-FFF2-40B4-BE49-F238E27FC236}">
                <a16:creationId xmlns:a16="http://schemas.microsoft.com/office/drawing/2014/main" id="{F773471D-E94C-4C5D-9FF5-D11C1DD1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295530"/>
            <a:ext cx="3124940" cy="15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s://www.konfest.com/wp-content/uploads/2019/05/Konfest-PNG-JPG-Image-Pic-Photo-Free-Download-Royalty-Unlimited-clip-art-sticker-Dragonballz-super-hero-goku-super-saiyan-black-9.png">
            <a:extLst>
              <a:ext uri="{FF2B5EF4-FFF2-40B4-BE49-F238E27FC236}">
                <a16:creationId xmlns:a16="http://schemas.microsoft.com/office/drawing/2014/main" id="{EFC4FBE3-A58F-49AB-8314-1A52EE21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86" y="3013448"/>
            <a:ext cx="3046273" cy="384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pngriver.com/wp-content/uploads/2018/03/Download-Dragon-Ball-Goku-PNG-Photos-For-Designing-Projects-1000x1121.png">
            <a:extLst>
              <a:ext uri="{FF2B5EF4-FFF2-40B4-BE49-F238E27FC236}">
                <a16:creationId xmlns:a16="http://schemas.microsoft.com/office/drawing/2014/main" id="{EB286841-3579-4FF4-9B4B-40F01958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" y="3322468"/>
            <a:ext cx="2918532" cy="327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  <p:pic>
        <p:nvPicPr>
          <p:cNvPr id="7172" name="Picture 4" descr="https://old.officialpsds.com/thumbs/Kid-Goku-psd61957.png">
            <a:extLst>
              <a:ext uri="{FF2B5EF4-FFF2-40B4-BE49-F238E27FC236}">
                <a16:creationId xmlns:a16="http://schemas.microsoft.com/office/drawing/2014/main" id="{29C5D90D-E46A-45DC-B238-C92B4A6C5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69" y="3893958"/>
            <a:ext cx="2780631" cy="27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www.freepngimg.com/thumb/dragon_ball/20923-9-vegeta-photos-thumb.png">
            <a:extLst>
              <a:ext uri="{FF2B5EF4-FFF2-40B4-BE49-F238E27FC236}">
                <a16:creationId xmlns:a16="http://schemas.microsoft.com/office/drawing/2014/main" id="{FA3FC584-DA31-42E4-915A-025B636F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21" y="2933448"/>
            <a:ext cx="3797221" cy="3797221"/>
          </a:xfrm>
          <a:prstGeom prst="rect">
            <a:avLst/>
          </a:prstGeom>
          <a:noFill/>
          <a:effectLst>
            <a:glow rad="419100">
              <a:schemeClr val="bg1">
                <a:alpha val="68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freepngimg.com/thumb/dragon_ball/21172-4-vegeta-transparent.png">
            <a:extLst>
              <a:ext uri="{FF2B5EF4-FFF2-40B4-BE49-F238E27FC236}">
                <a16:creationId xmlns:a16="http://schemas.microsoft.com/office/drawing/2014/main" id="{E387A883-D0F0-4AE6-9DDE-D3B4538C8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350" y="1633491"/>
            <a:ext cx="2673372" cy="33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cúbit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img.pngio.com/vegeta-transparent-picture-1037498-vegeta-transparent-vegeta-transparent-500_641.png">
            <a:extLst>
              <a:ext uri="{FF2B5EF4-FFF2-40B4-BE49-F238E27FC236}">
                <a16:creationId xmlns:a16="http://schemas.microsoft.com/office/drawing/2014/main" id="{970BFEF2-727D-4E96-B8D7-67CDF6FA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02" y="3565538"/>
            <a:ext cx="2557480" cy="327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  <p:pic>
        <p:nvPicPr>
          <p:cNvPr id="1026" name="Picture 2" descr="https://www.trzcacak.rs/myfile/detail/265-2657990_bulma-dbz-bulma-saiyan-saga.png">
            <a:extLst>
              <a:ext uri="{FF2B5EF4-FFF2-40B4-BE49-F238E27FC236}">
                <a16:creationId xmlns:a16="http://schemas.microsoft.com/office/drawing/2014/main" id="{3F23A55D-B603-4B6F-B2BB-BA3D5ED6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00" y="3311371"/>
            <a:ext cx="1995800" cy="354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cúbits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cúbits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83" y="3877478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41" y="2802852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08" y="2766578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077" y="5349351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08" y="5349351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361761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414563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3659068" y="4749015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4172374" y="47490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3509541" y="3661591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3337773" y="5531417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4704408" y="3769534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4675472" y="5102665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D493C71F-5CF7-4C4F-96DD-9E1673372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30" y="4569086"/>
            <a:ext cx="990600" cy="371475"/>
          </a:xfrm>
          <a:prstGeom prst="rect">
            <a:avLst/>
          </a:prstGeom>
        </p:spPr>
      </p:pic>
      <p:pic>
        <p:nvPicPr>
          <p:cNvPr id="2050" name="Picture 2" descr="https://i.pinimg.com/originals/ba/88/09/ba8809035a9ada873ecc073929b08178.png">
            <a:extLst>
              <a:ext uri="{FF2B5EF4-FFF2-40B4-BE49-F238E27FC236}">
                <a16:creationId xmlns:a16="http://schemas.microsoft.com/office/drawing/2014/main" id="{7DE4813F-3C0F-403A-8A2C-FBDE1BCA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83" y="3678948"/>
            <a:ext cx="1984079" cy="30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static.comicvine.com/uploads/original/11117/111174760/4741062-6601914359-Goten.png">
            <a:extLst>
              <a:ext uri="{FF2B5EF4-FFF2-40B4-BE49-F238E27FC236}">
                <a16:creationId xmlns:a16="http://schemas.microsoft.com/office/drawing/2014/main" id="{F3F0A948-DF49-4FA7-B408-F9292E33C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2" y="3724031"/>
            <a:ext cx="1891204" cy="251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nicepng.com/png/full/232-2329112_talented-son-super-saiyan-trunks-kid-trunks-ssj.png">
            <a:extLst>
              <a:ext uri="{FF2B5EF4-FFF2-40B4-BE49-F238E27FC236}">
                <a16:creationId xmlns:a16="http://schemas.microsoft.com/office/drawing/2014/main" id="{5F2AD08E-144F-4486-8DE6-98391F310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879" y="3724031"/>
            <a:ext cx="1549164" cy="27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cúbit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.pinimg.com/originals/92/38/c3/9238c3e63b3ab4421792c898f56d1e7c.png">
            <a:extLst>
              <a:ext uri="{FF2B5EF4-FFF2-40B4-BE49-F238E27FC236}">
                <a16:creationId xmlns:a16="http://schemas.microsoft.com/office/drawing/2014/main" id="{1E4565E4-E456-40B5-9074-324F7F1F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813" y="3311372"/>
            <a:ext cx="2679119" cy="357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cúbit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89894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cúbit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¿Cómo </a:t>
            </a:r>
            <a:r>
              <a:rPr lang="en-US" dirty="0" err="1"/>
              <a:t>calculamos</a:t>
            </a:r>
            <a:r>
              <a:rPr lang="en-US" dirty="0"/>
              <a:t> un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?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89894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Fácil</a:t>
            </a:r>
            <a:r>
              <a:rPr lang="en-US" dirty="0"/>
              <a:t>, temenos dos </a:t>
            </a:r>
            <a:r>
              <a:rPr lang="en-US" dirty="0" err="1"/>
              <a:t>cúbits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 </a:t>
            </a:r>
            <a:r>
              <a:rPr lang="en-US" b="1" dirty="0"/>
              <a:t>|00⟩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cúbit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b="1" u="sng" dirty="0"/>
              <a:t>|01⟩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b="1" dirty="0"/>
              <a:t>q1</a:t>
            </a:r>
            <a:r>
              <a:rPr lang="en-US" dirty="0"/>
              <a:t> y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 del </a:t>
            </a:r>
            <a:r>
              <a:rPr lang="en-US" b="1" dirty="0"/>
              <a:t>q0</a:t>
            </a:r>
            <a:r>
              <a:rPr lang="en-US" dirty="0"/>
              <a:t>, y </a:t>
            </a:r>
            <a:r>
              <a:rPr lang="en-US" dirty="0" err="1"/>
              <a:t>así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da una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4 </a:t>
            </a:r>
            <a:r>
              <a:rPr lang="en-US" dirty="0" err="1"/>
              <a:t>estados</a:t>
            </a:r>
            <a:r>
              <a:rPr lang="en-US" dirty="0"/>
              <a:t>, </a:t>
            </a:r>
            <a:r>
              <a:rPr lang="en-US" b="1" dirty="0"/>
              <a:t>|00⟩, |01⟩, |10⟩ y |11⟩</a:t>
            </a:r>
          </a:p>
        </p:txBody>
      </p:sp>
      <p:pic>
        <p:nvPicPr>
          <p:cNvPr id="5122" name="Picture 2" descr="https://pngriver.com/wp-content/uploads/2018/04/Download-Dragon-Ball-Z-Characters-PNG-Photos.png">
            <a:extLst>
              <a:ext uri="{FF2B5EF4-FFF2-40B4-BE49-F238E27FC236}">
                <a16:creationId xmlns:a16="http://schemas.microsoft.com/office/drawing/2014/main" id="{077992EE-BFB3-4104-861C-7CFBB15D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22089"/>
            <a:ext cx="3125800" cy="323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2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cúbit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cúbit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cúbit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vignette.wikia.nocookie.net/dragonballmultiverse/images/2/2f/Tenshinhan_as_by_feeh05051995-d3j8iti.png/revision/latest?cb=20141025144931&amp;path-prefix=es">
            <a:extLst>
              <a:ext uri="{FF2B5EF4-FFF2-40B4-BE49-F238E27FC236}">
                <a16:creationId xmlns:a16="http://schemas.microsoft.com/office/drawing/2014/main" id="{2909609E-D4EC-400C-BAF6-7297F11E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698" y="2969819"/>
            <a:ext cx="1726994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33" y="26951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17" y="2609452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images1.wikia.nocookie.net/__cb20120702172953/dragonball/es/images/4/4e/Yayirobe_render.png">
            <a:extLst>
              <a:ext uri="{FF2B5EF4-FFF2-40B4-BE49-F238E27FC236}">
                <a16:creationId xmlns:a16="http://schemas.microsoft.com/office/drawing/2014/main" id="{653417FC-7535-4CA5-9AFE-A5310BFE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02" y="3891988"/>
            <a:ext cx="2291093" cy="308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89" y="2612857"/>
            <a:ext cx="685800" cy="695325"/>
          </a:xfrm>
          <a:prstGeom prst="rect">
            <a:avLst/>
          </a:prstGeom>
        </p:spPr>
      </p:pic>
      <p:pic>
        <p:nvPicPr>
          <p:cNvPr id="8194" name="Picture 2" descr="https://vignette.wikia.nocookie.net/dragonballmultiverse/images/2/29/Yamcha_by_19onepiece90-d5i2dfx.png/revision/latest?cb=20141025135059&amp;path-prefix=es">
            <a:extLst>
              <a:ext uri="{FF2B5EF4-FFF2-40B4-BE49-F238E27FC236}">
                <a16:creationId xmlns:a16="http://schemas.microsoft.com/office/drawing/2014/main" id="{443D87CD-D4AE-4E75-A6B9-D01FCB5F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44" y="3213717"/>
            <a:ext cx="1412950" cy="374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cúbits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57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i.pinimg.com/originals/f6/05/e4/f605e4fdeb6ea192709c92980708ccf5.png">
            <a:extLst>
              <a:ext uri="{FF2B5EF4-FFF2-40B4-BE49-F238E27FC236}">
                <a16:creationId xmlns:a16="http://schemas.microsoft.com/office/drawing/2014/main" id="{908E8380-2E1E-4885-A95E-082D564E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382" y="3776578"/>
            <a:ext cx="2226185" cy="30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cúbit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  <a:p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7467F55-C68D-4FA1-9C3B-BF83510EFB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9965" y="2249107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Cuando abrimos la caja grande, y vemos al gato observador (pero no vemos el contenido de la caja pequeña),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Esto, es el entrelazamiento cuántico. Hacer que el estado de un </a:t>
            </a:r>
            <a:r>
              <a:rPr lang="es-ES" sz="1600" dirty="0" err="1"/>
              <a:t>cúbit</a:t>
            </a:r>
            <a:r>
              <a:rPr lang="es-ES" sz="1600" dirty="0"/>
              <a:t>, afecte a otro </a:t>
            </a:r>
            <a:r>
              <a:rPr lang="es-ES" sz="1600" dirty="0" err="1"/>
              <a:t>cúbit</a:t>
            </a:r>
            <a:endParaRPr lang="es-ES" sz="1600" dirty="0"/>
          </a:p>
          <a:p>
            <a:endParaRPr lang="es-ES" dirty="0"/>
          </a:p>
        </p:txBody>
      </p:sp>
      <p:pic>
        <p:nvPicPr>
          <p:cNvPr id="10244" name="Picture 4" descr="https://images-wixmp-ed30a86b8c4ca887773594c2.wixmp.com/f/84dc13b7-a2e7-4b45-83ec-311e72e82900/dbszrnz-2961fe6f-ef06-4c92-b567-b5dead82f19c.png?token=eyJ0eXAiOiJKV1QiLCJhbGciOiJIUzI1NiJ9.eyJzdWIiOiJ1cm46YXBwOjdlMGQxODg5ODIyNjQzNzNhNWYwZDQxNWVhMGQyNmUwIiwiaXNzIjoidXJuOmFwcDo3ZTBkMTg4OTgyMjY0MzczYTVmMGQ0MTVlYTBkMjZlMCIsIm9iaiI6W1t7InBhdGgiOiJcL2ZcLzg0ZGMxM2I3LWEyZTctNGI0NS04M2VjLTMxMWU3MmU4MjkwMFwvZGJzenJuei0yOTYxZmU2Zi1lZjA2LTRjOTItYjU2Ny1iNWRlYWQ4MmYxOWMucG5nIn1dXSwiYXVkIjpbInVybjpzZXJ2aWNlOmZpbGUuZG93bmxvYWQiXX0.VImU33mpzs6SG-79ebPK5h9wvnfRbByAC6nw1Y474rA">
            <a:extLst>
              <a:ext uri="{FF2B5EF4-FFF2-40B4-BE49-F238E27FC236}">
                <a16:creationId xmlns:a16="http://schemas.microsoft.com/office/drawing/2014/main" id="{19DF4BAC-3F4E-4B85-AEAD-C896D53FA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25" y="4661233"/>
            <a:ext cx="2830450" cy="21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9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4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8" y="2914932"/>
            <a:ext cx="6074264" cy="3690054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i.pinimg.com/originals/e8/b3/11/e8b311c63bfff3b547f60f032f7baff6.png">
            <a:extLst>
              <a:ext uri="{FF2B5EF4-FFF2-40B4-BE49-F238E27FC236}">
                <a16:creationId xmlns:a16="http://schemas.microsoft.com/office/drawing/2014/main" id="{6CEA2688-2A61-4BF7-A36E-EB72A87A6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15" y="4255961"/>
            <a:ext cx="2718385" cy="26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47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11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  <p:pic>
        <p:nvPicPr>
          <p:cNvPr id="12290" name="Picture 2" descr="https://i.pinimg.com/originals/6b/cf/40/6bcf40b61f1df0ffacccb2d9981ae49b.png">
            <a:extLst>
              <a:ext uri="{FF2B5EF4-FFF2-40B4-BE49-F238E27FC236}">
                <a16:creationId xmlns:a16="http://schemas.microsoft.com/office/drawing/2014/main" id="{AA1CCBD8-3D76-40F1-AFE1-3F78E261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69160" y="4151604"/>
            <a:ext cx="2151196" cy="26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pngriver.com/wp-content/uploads/2018/04/Download-Dragon-Ball-Goku-PNG-Image.png">
            <a:extLst>
              <a:ext uri="{FF2B5EF4-FFF2-40B4-BE49-F238E27FC236}">
                <a16:creationId xmlns:a16="http://schemas.microsoft.com/office/drawing/2014/main" id="{B8682603-8D96-426A-885E-E3D3E808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72" y="1290149"/>
            <a:ext cx="267163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7264B6-388E-4690-A3C1-3EB6BB46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733"/>
            <a:ext cx="9144000" cy="1896533"/>
          </a:xfrm>
          <a:prstGeom prst="rect">
            <a:avLst/>
          </a:prstGeom>
        </p:spPr>
      </p:pic>
      <p:pic>
        <p:nvPicPr>
          <p:cNvPr id="13316" name="Picture 4" descr="https://media1.tenor.com/images/e81ce2586db0f6ab36c25f9f533ed8ac/tenor.gif?itemid=5155252">
            <a:extLst>
              <a:ext uri="{FF2B5EF4-FFF2-40B4-BE49-F238E27FC236}">
                <a16:creationId xmlns:a16="http://schemas.microsoft.com/office/drawing/2014/main" id="{375E1090-9FD6-4397-AF51-C2F95CF0A4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073" y="4295456"/>
            <a:ext cx="4768696" cy="256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9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  <p:pic>
        <p:nvPicPr>
          <p:cNvPr id="14338" name="Picture 2" descr="https://vignette.wikia.nocookie.net/anime-characters123/images/9/99/KRILLIN.png/revision/latest?cb=20170713112258">
            <a:extLst>
              <a:ext uri="{FF2B5EF4-FFF2-40B4-BE49-F238E27FC236}">
                <a16:creationId xmlns:a16="http://schemas.microsoft.com/office/drawing/2014/main" id="{8E6228C8-E703-4063-9053-83439B8F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61" y="4009742"/>
            <a:ext cx="1901705" cy="288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61619" y="3437242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  <p:pic>
        <p:nvPicPr>
          <p:cNvPr id="15362" name="Picture 2" descr="https://i.pinimg.com/originals/4f/62/6f/4f626ff38251b4629b9358970577f472.png">
            <a:extLst>
              <a:ext uri="{FF2B5EF4-FFF2-40B4-BE49-F238E27FC236}">
                <a16:creationId xmlns:a16="http://schemas.microsoft.com/office/drawing/2014/main" id="{DF507ABD-BCB3-4C52-B3AA-9707E2FD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233" y="3035948"/>
            <a:ext cx="2665326" cy="38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  <p:pic>
        <p:nvPicPr>
          <p:cNvPr id="16386" name="Picture 2" descr="Imagen relacionada">
            <a:extLst>
              <a:ext uri="{FF2B5EF4-FFF2-40B4-BE49-F238E27FC236}">
                <a16:creationId xmlns:a16="http://schemas.microsoft.com/office/drawing/2014/main" id="{C56A2A0E-3C47-4DFF-9BFD-EB627EB1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872" y="4396639"/>
            <a:ext cx="2492128" cy="24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32623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>
              <a:hlinkClick r:id="rId3"/>
            </a:endParaRPr>
          </a:p>
          <a:p>
            <a:r>
              <a:rPr lang="es-ES" sz="1600" dirty="0">
                <a:hlinkClick r:id="rId3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5" y="3549662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7" y="5001875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9" y="4163524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" y="5570919"/>
            <a:ext cx="717954" cy="717954"/>
          </a:xfrm>
          <a:prstGeom prst="rect">
            <a:avLst/>
          </a:prstGeom>
        </p:spPr>
      </p:pic>
      <p:pic>
        <p:nvPicPr>
          <p:cNvPr id="18434" name="Picture 2" descr="https://images-wixmp-ed30a86b8c4ca887773594c2.wixmp.com/f/2fa3e2c9-7e3d-4428-96a3-45621ee117e1/dcad2ji-8cc32b74-1dfa-4f77-ae73-1bdba9b30058.png/v1/fill/w_1032,h_774,strp/dragon_ball_gt___family__render__by_krazko_dcad2ji-pre.png?token=eyJ0eXAiOiJKV1QiLCJhbGciOiJIUzI1NiJ9.eyJzdWIiOiJ1cm46YXBwOjdlMGQxODg5ODIyNjQzNzNhNWYwZDQxNWVhMGQyNmUwIiwiaXNzIjoidXJuOmFwcDo3ZTBkMTg4OTgyMjY0MzczYTVmMGQ0MTVlYTBkMjZlMCIsIm9iaiI6W1t7ImhlaWdodCI6Ijw9MTA4MCIsInBhdGgiOiJcL2ZcLzJmYTNlMmM5LTdlM2QtNDQyOC05NmEzLTQ1NjIxZWUxMTdlMVwvZGNhZDJqaS04Y2MzMmI3NC0xZGZhLTRmNzctYWU3My0xYmRiYTliMzAwNTgucG5nIiwid2lkdGgiOiI8PTE0NDAifV1dLCJhdWQiOlsidXJuOnNlcnZpY2U6aW1hZ2Uub3BlcmF0aW9ucyJdfQ.khS9rpNCMwPW-cm4-rw0kZyl1I9L6526ob6rIjRDbt8">
            <a:extLst>
              <a:ext uri="{FF2B5EF4-FFF2-40B4-BE49-F238E27FC236}">
                <a16:creationId xmlns:a16="http://schemas.microsoft.com/office/drawing/2014/main" id="{B4C8C3AE-9FAC-4D5F-A598-58356A2EF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45" y="4163524"/>
            <a:ext cx="3592635" cy="26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trzcacak.rs/myfile/detail/466-4665210_kids-transparent-gamer-kid-goku-gamer.png">
            <a:extLst>
              <a:ext uri="{FF2B5EF4-FFF2-40B4-BE49-F238E27FC236}">
                <a16:creationId xmlns:a16="http://schemas.microsoft.com/office/drawing/2014/main" id="{64770877-C813-4CC5-B518-03512CFF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811" y="2677625"/>
            <a:ext cx="3505815" cy="331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3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pic>
        <p:nvPicPr>
          <p:cNvPr id="17410" name="Picture 2" descr="https://www.adhesivosnatos.com/wp-content/uploads/2016/08/shenron-dragon-570x600.png">
            <a:extLst>
              <a:ext uri="{FF2B5EF4-FFF2-40B4-BE49-F238E27FC236}">
                <a16:creationId xmlns:a16="http://schemas.microsoft.com/office/drawing/2014/main" id="{6787CB93-8E52-4130-9DE3-F9537E60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84" y="4106974"/>
            <a:ext cx="2989832" cy="314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40BC7C4A-9FDA-40A5-85FB-DB0695601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4476750"/>
            <a:ext cx="19240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3581</TotalTime>
  <Words>2558</Words>
  <Application>Microsoft Office PowerPoint</Application>
  <PresentationFormat>Presentación en pantalla (4:3)</PresentationFormat>
  <Paragraphs>456</Paragraphs>
  <Slides>80</Slides>
  <Notes>0</Notes>
  <HiddenSlides>4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8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337</cp:revision>
  <dcterms:created xsi:type="dcterms:W3CDTF">2017-02-15T12:06:26Z</dcterms:created>
  <dcterms:modified xsi:type="dcterms:W3CDTF">2019-10-16T14:29:40Z</dcterms:modified>
</cp:coreProperties>
</file>